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3CB66A9-492B-B14E-B041-3978C018DDA8}" type="datetimeFigureOut">
              <a:rPr lang="en-US" smtClean="0"/>
              <a:t>12/9/12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EB31913-1043-DB43-A52C-EE9B0FCDBC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Four-Acting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Summary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Do’s of Stage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335" y="1905000"/>
            <a:ext cx="8611183" cy="44660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hand nearest hinges to open a door</a:t>
            </a:r>
          </a:p>
          <a:p>
            <a:r>
              <a:rPr lang="en-US" dirty="0" smtClean="0"/>
              <a:t>Enter the stage with upstage foot and and stand with upstage foot ahead of downstage foot, Move forward on upstage foot</a:t>
            </a:r>
          </a:p>
          <a:p>
            <a:r>
              <a:rPr lang="en-US" dirty="0" smtClean="0"/>
              <a:t>Cross upstage of seated characters</a:t>
            </a:r>
          </a:p>
          <a:p>
            <a:r>
              <a:rPr lang="en-US" dirty="0" smtClean="0"/>
              <a:t>Make gestures with upstage hand</a:t>
            </a:r>
          </a:p>
          <a:p>
            <a:r>
              <a:rPr lang="en-US" dirty="0" smtClean="0"/>
              <a:t>Sit with feet and knees together</a:t>
            </a:r>
          </a:p>
          <a:p>
            <a:r>
              <a:rPr lang="en-US" dirty="0" smtClean="0"/>
              <a:t>Stay in character before and after entrance until out of view of all of the audience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of stage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4999"/>
            <a:ext cx="9144000" cy="4681263"/>
          </a:xfrm>
        </p:spPr>
        <p:txBody>
          <a:bodyPr/>
          <a:lstStyle/>
          <a:p>
            <a:r>
              <a:rPr lang="en-US" dirty="0" smtClean="0"/>
              <a:t>Stand in an exit or in front of lighting</a:t>
            </a:r>
          </a:p>
          <a:p>
            <a:r>
              <a:rPr lang="en-US" dirty="0" smtClean="0"/>
              <a:t>Don’t move during another’s lines unless directed to do so</a:t>
            </a:r>
          </a:p>
          <a:p>
            <a:r>
              <a:rPr lang="en-US" dirty="0" smtClean="0"/>
              <a:t>Don’t cover you face with you hands or a prop</a:t>
            </a:r>
          </a:p>
          <a:p>
            <a:r>
              <a:rPr lang="en-US" dirty="0" smtClean="0"/>
              <a:t>Don’t stand with your legs crossed or knees together unless your character would do that</a:t>
            </a:r>
          </a:p>
          <a:p>
            <a:r>
              <a:rPr lang="en-US" dirty="0" smtClean="0"/>
              <a:t>Don’t grab to arms of a chair to rise unless you are old or you character would do that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Cheat out</a:t>
            </a:r>
            <a:r>
              <a:rPr lang="en-US" sz="2800" dirty="0" smtClean="0"/>
              <a:t>- Turning you body ¾ to audience to share the scene</a:t>
            </a:r>
          </a:p>
          <a:p>
            <a:r>
              <a:rPr lang="en-US" sz="2800" b="1" dirty="0" smtClean="0"/>
              <a:t>Giving the scene </a:t>
            </a:r>
            <a:r>
              <a:rPr lang="en-US" sz="2800" dirty="0" smtClean="0"/>
              <a:t>– Crossing downstage to give focus to someone else.</a:t>
            </a:r>
          </a:p>
          <a:p>
            <a:r>
              <a:rPr lang="en-US" sz="2800" b="1" dirty="0" smtClean="0"/>
              <a:t>Turning the scene in</a:t>
            </a:r>
            <a:r>
              <a:rPr lang="en-US" sz="2800" dirty="0" smtClean="0"/>
              <a:t>- a group of actors turning bodies to a focused player or moment</a:t>
            </a:r>
          </a:p>
          <a:p>
            <a:r>
              <a:rPr lang="en-US" sz="2800" b="1" dirty="0" smtClean="0"/>
              <a:t>Taking yourself out of a scene</a:t>
            </a:r>
            <a:r>
              <a:rPr lang="en-US" sz="2800" dirty="0" smtClean="0"/>
              <a:t>-  Turning you back to the audience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Combat/Kiss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863" y="1905000"/>
            <a:ext cx="8589655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Should be rehearsed constantly and frequently</a:t>
            </a:r>
          </a:p>
          <a:p>
            <a:r>
              <a:rPr lang="en-US" b="1" dirty="0" smtClean="0"/>
              <a:t>The three stages of most combat are</a:t>
            </a:r>
          </a:p>
          <a:p>
            <a:pPr lvl="1"/>
            <a:r>
              <a:rPr lang="en-US" dirty="0" smtClean="0"/>
              <a:t>The preparation</a:t>
            </a:r>
          </a:p>
          <a:p>
            <a:pPr lvl="1"/>
            <a:r>
              <a:rPr lang="en-US" dirty="0" smtClean="0"/>
              <a:t>The Blow</a:t>
            </a:r>
          </a:p>
          <a:p>
            <a:pPr lvl="1"/>
            <a:r>
              <a:rPr lang="en-US" dirty="0" smtClean="0"/>
              <a:t>The reaction</a:t>
            </a:r>
          </a:p>
          <a:p>
            <a:r>
              <a:rPr lang="en-US" b="1" dirty="0" smtClean="0"/>
              <a:t>The Stage Kiss stages</a:t>
            </a:r>
          </a:p>
          <a:p>
            <a:pPr lvl="1"/>
            <a:r>
              <a:rPr lang="en-US" dirty="0" smtClean="0"/>
              <a:t>Foot position</a:t>
            </a:r>
          </a:p>
          <a:p>
            <a:pPr lvl="1"/>
            <a:r>
              <a:rPr lang="en-US" dirty="0" smtClean="0"/>
              <a:t>Correct body position</a:t>
            </a:r>
          </a:p>
          <a:p>
            <a:pPr lvl="1"/>
            <a:r>
              <a:rPr lang="en-US" dirty="0" smtClean="0"/>
              <a:t>Exact time count</a:t>
            </a:r>
          </a:p>
          <a:p>
            <a:pPr lvl="1"/>
            <a:r>
              <a:rPr lang="en-US" dirty="0" smtClean="0"/>
              <a:t>A smooth break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659739"/>
          </a:xfrm>
        </p:spPr>
        <p:txBody>
          <a:bodyPr>
            <a:noAutofit/>
          </a:bodyPr>
          <a:lstStyle/>
          <a:p>
            <a:r>
              <a:rPr lang="en-US" sz="3200" dirty="0" smtClean="0"/>
              <a:t>Rising inflection- shows questioning, surprise and shock</a:t>
            </a:r>
          </a:p>
          <a:p>
            <a:r>
              <a:rPr lang="en-US" sz="3200" dirty="0" smtClean="0"/>
              <a:t>Falling inflection- end of statement, depression, finality, firmness</a:t>
            </a:r>
          </a:p>
          <a:p>
            <a:r>
              <a:rPr lang="en-US" sz="3200" dirty="0" smtClean="0"/>
              <a:t>Sustained inflection – command, calmness, decisiveness</a:t>
            </a:r>
          </a:p>
          <a:p>
            <a:r>
              <a:rPr lang="en-US" sz="3200" dirty="0" smtClean="0"/>
              <a:t>Circumflex inflection-  emphasizing vowels to give a special or double meaning or </a:t>
            </a:r>
            <a:r>
              <a:rPr lang="en-US" sz="3200" dirty="0" err="1" smtClean="0"/>
              <a:t>subtextrual</a:t>
            </a:r>
            <a:r>
              <a:rPr lang="en-US" sz="3200" dirty="0" smtClean="0"/>
              <a:t> meaning to the expression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4999"/>
            <a:ext cx="9144000" cy="465973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Whole/part – </a:t>
            </a:r>
            <a:r>
              <a:rPr lang="en-US" sz="3200" dirty="0" smtClean="0"/>
              <a:t>An actor becomes very familiar with the play and its meaning and learns lines by </a:t>
            </a:r>
            <a:r>
              <a:rPr lang="en-US" sz="3200" dirty="0" err="1" smtClean="0"/>
              <a:t>analying</a:t>
            </a:r>
            <a:r>
              <a:rPr lang="en-US" sz="3200" dirty="0" smtClean="0"/>
              <a:t> why he says what he says and focusing on the word to word accuracy later.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Part/whole- </a:t>
            </a:r>
            <a:r>
              <a:rPr lang="en-US" sz="3200" dirty="0" smtClean="0"/>
              <a:t>Learning lines by memorizing little segments at a time by rote memorization.</a:t>
            </a:r>
            <a:endParaRPr lang="en-US" sz="3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Comedy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Comedy relies on timing and physical detail</a:t>
            </a:r>
          </a:p>
          <a:p>
            <a:r>
              <a:rPr lang="en-US" sz="3200" dirty="0" smtClean="0"/>
              <a:t>Some techniques include</a:t>
            </a:r>
          </a:p>
          <a:p>
            <a:pPr lvl="1"/>
            <a:r>
              <a:rPr lang="en-US" sz="3000" dirty="0" smtClean="0"/>
              <a:t>Lift end of punch line, </a:t>
            </a:r>
          </a:p>
          <a:p>
            <a:pPr lvl="1"/>
            <a:r>
              <a:rPr lang="en-US" sz="3000" dirty="0" smtClean="0"/>
              <a:t>Clutch the </a:t>
            </a:r>
            <a:r>
              <a:rPr lang="en-US" sz="3000" dirty="0" err="1" smtClean="0"/>
              <a:t>punchline</a:t>
            </a:r>
            <a:r>
              <a:rPr lang="en-US" sz="3000" dirty="0" smtClean="0"/>
              <a:t> with a facial or physical marker</a:t>
            </a:r>
          </a:p>
          <a:p>
            <a:pPr lvl="1"/>
            <a:r>
              <a:rPr lang="en-US" sz="3000" dirty="0" smtClean="0"/>
              <a:t>Play off the lead of your partners</a:t>
            </a:r>
          </a:p>
          <a:p>
            <a:r>
              <a:rPr lang="en-US" sz="3200" dirty="0" smtClean="0"/>
              <a:t>Don’t cut off the audience </a:t>
            </a:r>
            <a:r>
              <a:rPr lang="en-US" sz="3200" dirty="0" err="1" smtClean="0"/>
              <a:t>laughter..use</a:t>
            </a:r>
            <a:r>
              <a:rPr lang="en-US" sz="3200" dirty="0" smtClean="0"/>
              <a:t> the laugh curve to know when to come in with the next line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46602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Learning a regional accent is a challenge that you can accomplish by ear training or by phonetically breaking down your lines</a:t>
            </a:r>
          </a:p>
          <a:p>
            <a:r>
              <a:rPr lang="en-US" sz="3200" dirty="0" smtClean="0"/>
              <a:t>Phonetics is a way of defining pronunciation with markers</a:t>
            </a:r>
          </a:p>
          <a:p>
            <a:r>
              <a:rPr lang="en-US" sz="3200" dirty="0" smtClean="0"/>
              <a:t>It is useful to get recordings of the accent you need to use</a:t>
            </a:r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572500" cy="459516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Proscenium- The picture window with the stage behind the “fourth wall”</a:t>
            </a:r>
          </a:p>
          <a:p>
            <a:r>
              <a:rPr lang="en-US" sz="3200" dirty="0" smtClean="0"/>
              <a:t>Thrust – Audience is on three sides of stage</a:t>
            </a:r>
          </a:p>
          <a:p>
            <a:r>
              <a:rPr lang="en-US" sz="3200" dirty="0" smtClean="0"/>
              <a:t>Arena and Round- Audience is on all sides of the stage</a:t>
            </a:r>
          </a:p>
          <a:p>
            <a:pPr>
              <a:buNone/>
            </a:pPr>
            <a:r>
              <a:rPr lang="en-US" sz="3200" dirty="0" smtClean="0"/>
              <a:t>Non-conventional- Stage is placed in unusual areas so audience may have to turn look in corners for </a:t>
            </a:r>
            <a:r>
              <a:rPr lang="en-US" sz="3200" smtClean="0"/>
              <a:t>the action.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Subjective/Emotional Acting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Actor tries to really live the part and feel the emotions of the character internally as much as possible.</a:t>
            </a:r>
          </a:p>
          <a:p>
            <a:r>
              <a:rPr lang="en-US" sz="3200" dirty="0" smtClean="0"/>
              <a:t>The Actor works for emotional honesty for every moment of the play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Objective/Technical Acting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Actor uses his learned technique and great attention to the text to create a character that appears to be as real as possible, but does not really emotionally try to recreate the character internally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Constantine Stanislavski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Russian theatre director and innovator who developed a new style of approaching acting by creating a “method” approach to playing a character.  This involved “emotional memory” recalling emotions you have felt and applying them to a moment and “the magic if” – How would you react if this </a:t>
            </a:r>
            <a:r>
              <a:rPr lang="en-US" sz="3200" dirty="0" err="1" smtClean="0"/>
              <a:t>happended</a:t>
            </a:r>
            <a:r>
              <a:rPr lang="en-US" sz="3200" dirty="0" smtClean="0"/>
              <a:t> to you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0"/>
            <a:ext cx="8001000" cy="1143000"/>
          </a:xfrm>
        </p:spPr>
        <p:txBody>
          <a:bodyPr/>
          <a:lstStyle/>
          <a:p>
            <a:r>
              <a:rPr lang="en-US" sz="4000" dirty="0" smtClean="0"/>
              <a:t>Questions and actor should Ask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743422"/>
            <a:ext cx="8546599" cy="511457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What is the immediate environment/</a:t>
            </a:r>
          </a:p>
          <a:p>
            <a:r>
              <a:rPr lang="en-US" sz="2800" dirty="0" smtClean="0"/>
              <a:t>What are my objectives/</a:t>
            </a:r>
          </a:p>
          <a:p>
            <a:r>
              <a:rPr lang="en-US" sz="2800" dirty="0" smtClean="0"/>
              <a:t>What are my relationships and how do others relate to me?</a:t>
            </a:r>
          </a:p>
          <a:p>
            <a:r>
              <a:rPr lang="en-US" sz="2800" dirty="0" smtClean="0"/>
              <a:t>What are the emotional signposts for my character?</a:t>
            </a:r>
          </a:p>
          <a:p>
            <a:r>
              <a:rPr lang="en-US" sz="2800" dirty="0" smtClean="0"/>
              <a:t>How smart is my character</a:t>
            </a:r>
          </a:p>
          <a:p>
            <a:r>
              <a:rPr lang="en-US" sz="2800" dirty="0" smtClean="0"/>
              <a:t>What is my character’s origins geographically</a:t>
            </a:r>
          </a:p>
          <a:p>
            <a:r>
              <a:rPr lang="en-US" sz="2800" dirty="0" smtClean="0"/>
              <a:t>What are my character’s problems, strengths, weaknesses and strategies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dirty="0" smtClean="0"/>
              <a:t>The Sixteen Keys to Characterization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863" y="1904999"/>
            <a:ext cx="8864137" cy="465973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Internalizing- a deep personal understanding of character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Externalizing- Making that visible to audience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Concentration- focusing on the moment in the play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Observing- watching others to learn character traits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Emotional memory- using past experience to find emotion in play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Projecting- Not only volume but your character’s life projected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Motivating- the why of characterization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keys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4999"/>
            <a:ext cx="9144000" cy="46382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8. Stretching a character- making a character unique and interesting</a:t>
            </a:r>
          </a:p>
          <a:p>
            <a:pPr>
              <a:buNone/>
            </a:pPr>
            <a:r>
              <a:rPr lang="en-US" dirty="0" smtClean="0"/>
              <a:t>9.Consistant </a:t>
            </a:r>
            <a:r>
              <a:rPr lang="en-US" dirty="0" err="1" smtClean="0"/>
              <a:t>inconsistancy</a:t>
            </a:r>
            <a:r>
              <a:rPr lang="en-US" dirty="0" smtClean="0"/>
              <a:t> – a trait that identifies you character</a:t>
            </a:r>
          </a:p>
          <a:p>
            <a:pPr>
              <a:buNone/>
            </a:pPr>
            <a:r>
              <a:rPr lang="en-US" dirty="0" smtClean="0"/>
              <a:t>10. Playing the conditions- focusing on the environmental and psychological elements of the play</a:t>
            </a:r>
          </a:p>
          <a:p>
            <a:pPr>
              <a:buNone/>
            </a:pPr>
            <a:r>
              <a:rPr lang="en-US" dirty="0" smtClean="0"/>
              <a:t>11.Playing the objectives- Playing your character’s goals and ways and means of getting what they want</a:t>
            </a:r>
          </a:p>
          <a:p>
            <a:pPr>
              <a:buNone/>
            </a:pPr>
            <a:r>
              <a:rPr lang="en-US" dirty="0" smtClean="0"/>
              <a:t>12. Playing the obstacles- Playing with the things that prevent the character from getting what they want</a:t>
            </a:r>
          </a:p>
          <a:p>
            <a:pPr>
              <a:buNone/>
            </a:pPr>
            <a:r>
              <a:rPr lang="en-US" dirty="0" smtClean="0"/>
              <a:t>13. Playing the object- Using props or stage objects to identify character moments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14. Energy – the fuel that drives the character.  </a:t>
            </a:r>
          </a:p>
          <a:p>
            <a:pPr>
              <a:buNone/>
            </a:pPr>
            <a:r>
              <a:rPr lang="en-US" sz="3200" dirty="0" smtClean="0"/>
              <a:t>15. Focus – the ability to direct your energy to specific </a:t>
            </a:r>
            <a:r>
              <a:rPr lang="en-US" sz="3200" dirty="0" err="1" smtClean="0"/>
              <a:t>targes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16. Uniqueness -  Making the part an original and not copying or </a:t>
            </a:r>
            <a:r>
              <a:rPr lang="en-US" sz="3200" dirty="0" err="1" smtClean="0"/>
              <a:t>imitatin</a:t>
            </a:r>
            <a:r>
              <a:rPr lang="en-US" sz="3200" dirty="0" smtClean="0"/>
              <a:t> other interpretations of the role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10405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Master Gesture – a signature gesture a character does that helps identify them.</a:t>
            </a:r>
          </a:p>
          <a:p>
            <a:r>
              <a:rPr lang="en-US" sz="2800" dirty="0" smtClean="0"/>
              <a:t>Leading Center- the part of you body that leads and demonstrates physical characterization</a:t>
            </a:r>
          </a:p>
          <a:p>
            <a:r>
              <a:rPr lang="en-US" sz="2800" dirty="0" smtClean="0"/>
              <a:t>Cross and counter-cross-  a cross is an actor moving in front of another…a counter cross is the other actor adjusting to the cross of the first actor</a:t>
            </a:r>
          </a:p>
          <a:p>
            <a:r>
              <a:rPr lang="en-US" sz="2800" dirty="0" smtClean="0"/>
              <a:t>Stage business- the way you deal with props on stage</a:t>
            </a:r>
          </a:p>
          <a:p>
            <a:r>
              <a:rPr lang="en-US" sz="2800" dirty="0" smtClean="0"/>
              <a:t>Subtext- The meaning behind what you say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68</TotalTime>
  <Words>975</Words>
  <Application>Microsoft Macintosh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Travelogue</vt:lpstr>
      <vt:lpstr>Chapter Four-Acting</vt:lpstr>
      <vt:lpstr>Subjective/Emotional Acting</vt:lpstr>
      <vt:lpstr>Objective/Technical Acting</vt:lpstr>
      <vt:lpstr>Constantine Stanislavski</vt:lpstr>
      <vt:lpstr>Questions and actor should Ask</vt:lpstr>
      <vt:lpstr>The Sixteen Keys to Characterization</vt:lpstr>
      <vt:lpstr>16 keys continued</vt:lpstr>
      <vt:lpstr>Keys continued</vt:lpstr>
      <vt:lpstr>Some Terms</vt:lpstr>
      <vt:lpstr>Do’s of Stage Movement</vt:lpstr>
      <vt:lpstr>Don’t of stage movement</vt:lpstr>
      <vt:lpstr>Stage Positions</vt:lpstr>
      <vt:lpstr>Stage Combat/Kiss</vt:lpstr>
      <vt:lpstr>Inflection</vt:lpstr>
      <vt:lpstr>Memorization</vt:lpstr>
      <vt:lpstr>Playing Comedy</vt:lpstr>
      <vt:lpstr>Accents</vt:lpstr>
      <vt:lpstr>Stages</vt:lpstr>
    </vt:vector>
  </TitlesOfParts>
  <Company>William S. Hart 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Four-Acting</dc:title>
  <dc:creator>Hart High</dc:creator>
  <cp:lastModifiedBy>Hart High</cp:lastModifiedBy>
  <cp:revision>1</cp:revision>
  <dcterms:created xsi:type="dcterms:W3CDTF">2012-12-09T18:38:32Z</dcterms:created>
  <dcterms:modified xsi:type="dcterms:W3CDTF">2012-12-09T19:47:17Z</dcterms:modified>
</cp:coreProperties>
</file>