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15" r:id="rId1"/>
  </p:sldMasterIdLst>
  <p:sldIdLst>
    <p:sldId id="256" r:id="rId2"/>
    <p:sldId id="257" r:id="rId3"/>
    <p:sldId id="263" r:id="rId4"/>
    <p:sldId id="258" r:id="rId5"/>
    <p:sldId id="264" r:id="rId6"/>
    <p:sldId id="265" r:id="rId7"/>
    <p:sldId id="266" r:id="rId8"/>
    <p:sldId id="259" r:id="rId9"/>
    <p:sldId id="260" r:id="rId10"/>
    <p:sldId id="267" r:id="rId11"/>
    <p:sldId id="277" r:id="rId12"/>
    <p:sldId id="268" r:id="rId13"/>
    <p:sldId id="274" r:id="rId14"/>
    <p:sldId id="261" r:id="rId15"/>
    <p:sldId id="275" r:id="rId16"/>
    <p:sldId id="269" r:id="rId17"/>
    <p:sldId id="276" r:id="rId18"/>
    <p:sldId id="262" r:id="rId19"/>
    <p:sldId id="272" r:id="rId20"/>
    <p:sldId id="270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ct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35149707-AD8F-4245-B229-5431EF71A9E9}" type="datetimeFigureOut">
              <a:rPr lang="en-US" smtClean="0"/>
              <a:pPr/>
              <a:t>3/29/10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5463F81-F249-9C45-8BF3-AB604252C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5.png"/><Relationship Id="rId1" Type="http://schemas.openxmlformats.org/officeDocument/2006/relationships/video" Target="file://localhost/Users/harthigh/Desktop/American%20theatre%20Videos/%0A%09%09YouTube%0A%09%09%09%09-%20Yankee%20Doodle%20Dandy%201942%20Trailer%0A%09.fl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7.png"/><Relationship Id="rId1" Type="http://schemas.openxmlformats.org/officeDocument/2006/relationships/video" Target="file://localhost/Users/harthigh/Desktop/American%20theatre%20Videos/Oklahoma.fl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8.png"/><Relationship Id="rId1" Type="http://schemas.openxmlformats.org/officeDocument/2006/relationships/video" Target="file://localhost/Users/harthigh/Desktop/Streetcar.fl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1.png"/><Relationship Id="rId1" Type="http://schemas.openxmlformats.org/officeDocument/2006/relationships/video" Target="file://localhost/Users/harthigh/Desktop/American%20theatre%20Videos/%0A%09%09YouTube%0A%09%09%09%09-%20Death%20of%20a%20Salesman%20Warren%20Mitchell%20as%20Willy%0A%09.fl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2.png"/><Relationship Id="rId1" Type="http://schemas.openxmlformats.org/officeDocument/2006/relationships/video" Target="file://localhost/Users/harthigh/Desktop/American%20theatre%20Videos/%0A%09%09YouTube%0A%09%09%09%09-%20Spring%20Awakening%20Tony%20Performance%0A%09.fl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8.png"/><Relationship Id="rId1" Type="http://schemas.openxmlformats.org/officeDocument/2006/relationships/video" Target="file://localhost/Users/harthigh/Desktop/American%20theatre%20Videos/%0A%09%09YouTube%0A%09%09%09%09-%20Christopher%20Durang's%20%20Beyond%20Therapy%20Act%201%20Scene%201%0A%09.fl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Theatre in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M. Cohan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63" y="1886986"/>
            <a:ext cx="4281815" cy="4489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78" y="1600923"/>
            <a:ext cx="3663468" cy="5257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&#10;  YouTube&#10;    - Yankee Doodle Dandy 1942 Trailer&#10; 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8032" y="259419"/>
            <a:ext cx="7809664" cy="5857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3263" y="6283158"/>
            <a:ext cx="68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YANKEE DOODLE DANDY – GEORGE M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COHAN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Rogers and Hammerstein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99" y="1685142"/>
            <a:ext cx="7141852" cy="517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822" y="6066900"/>
            <a:ext cx="57150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Richard Rogers, Irving Berlin, Oscar Hammerstein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klahoma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5377" y="146533"/>
            <a:ext cx="8482570" cy="6361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7156" y="6508460"/>
            <a:ext cx="637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OKLAHOMA-ROGERS AND HAMMERSTEIN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Legitimate theatre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8" cy="471580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Group Theatre – Harold Clurman, Lee Strasberg, </a:t>
            </a:r>
            <a:r>
              <a:rPr lang="en-US" dirty="0" err="1" smtClean="0"/>
              <a:t>Elia</a:t>
            </a:r>
            <a:r>
              <a:rPr lang="en-US" dirty="0" smtClean="0"/>
              <a:t> Kazan, Sanford </a:t>
            </a:r>
            <a:r>
              <a:rPr lang="en-US" dirty="0" err="1" smtClean="0"/>
              <a:t>Meisner</a:t>
            </a:r>
            <a:r>
              <a:rPr lang="en-US" dirty="0" smtClean="0"/>
              <a:t>, Clifford Odets (1930’s)</a:t>
            </a:r>
          </a:p>
          <a:p>
            <a:r>
              <a:rPr lang="en-US" dirty="0" smtClean="0"/>
              <a:t>WPA Theatre during the depression</a:t>
            </a:r>
          </a:p>
          <a:p>
            <a:r>
              <a:rPr lang="en-US" dirty="0" smtClean="0"/>
              <a:t>Clifford Odets is first great American Playwright followed immediately by Eugene O’Neil (1930’s and 40’s)</a:t>
            </a:r>
          </a:p>
          <a:p>
            <a:r>
              <a:rPr lang="en-US" dirty="0" smtClean="0"/>
              <a:t>Actor’s Studio in 1947</a:t>
            </a:r>
          </a:p>
          <a:p>
            <a:r>
              <a:rPr lang="en-US" dirty="0" smtClean="0"/>
              <a:t>Arthur Miller, Thornton Wilder, Tennessee Williams emerge with expressionism in the 40’s and 50’s</a:t>
            </a:r>
          </a:p>
          <a:p>
            <a:r>
              <a:rPr lang="en-US" dirty="0" smtClean="0"/>
              <a:t>Edward Albee, Terrence McNally, and </a:t>
            </a:r>
            <a:r>
              <a:rPr lang="en-US" dirty="0" err="1" smtClean="0"/>
              <a:t>Isreal</a:t>
            </a:r>
            <a:r>
              <a:rPr lang="en-US" dirty="0" smtClean="0"/>
              <a:t> Horowitz emerge in the 60’s and 70’s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eetcar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6560" y="37372"/>
            <a:ext cx="8467519" cy="6112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0210" y="6423192"/>
            <a:ext cx="684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STREETCAR NAMED DESIRE -TENNESSEE WILLIAMS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9802"/>
            <a:ext cx="4819273" cy="6042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988" y="599802"/>
            <a:ext cx="5063493" cy="4932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08" y="6072484"/>
            <a:ext cx="44773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Arthur Miller and Marilyn Monroe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5053" y="4981716"/>
            <a:ext cx="436339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Tennessee Williams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Elia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Kazan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&#10;  YouTube&#10;    - Death of a Salesman Warren Mitchell as Willy&#10; 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3565" y="260481"/>
            <a:ext cx="8123738" cy="6092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2102" y="6353284"/>
            <a:ext cx="538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Death of a Salesman by Arthur Miller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theatre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Musicals are still king, from Jesus Christ </a:t>
            </a:r>
            <a:r>
              <a:rPr lang="en-US" dirty="0" err="1" smtClean="0"/>
              <a:t>Superstart</a:t>
            </a:r>
            <a:r>
              <a:rPr lang="en-US" dirty="0" smtClean="0"/>
              <a:t> to Lion King to Wicked to Spring Awakening…musicals are big money.</a:t>
            </a:r>
          </a:p>
          <a:p>
            <a:r>
              <a:rPr lang="en-US" dirty="0" smtClean="0"/>
              <a:t>Modern playwrights who challenge convention:</a:t>
            </a:r>
          </a:p>
          <a:p>
            <a:pPr>
              <a:buNone/>
            </a:pPr>
            <a:r>
              <a:rPr lang="en-US" dirty="0" smtClean="0"/>
              <a:t>		David Mamet, Christopher </a:t>
            </a:r>
            <a:r>
              <a:rPr lang="en-US" dirty="0" err="1" smtClean="0"/>
              <a:t>Durang</a:t>
            </a:r>
            <a:r>
              <a:rPr lang="en-US" dirty="0" smtClean="0"/>
              <a:t>, Carol Churchill, August Wilson, Lorraine </a:t>
            </a:r>
            <a:r>
              <a:rPr lang="en-US" dirty="0" err="1" smtClean="0"/>
              <a:t>Hansbury</a:t>
            </a:r>
            <a:r>
              <a:rPr lang="en-US" dirty="0" smtClean="0"/>
              <a:t>, Larry </a:t>
            </a:r>
            <a:r>
              <a:rPr lang="en-US" dirty="0" err="1" smtClean="0"/>
              <a:t>Shue</a:t>
            </a:r>
            <a:r>
              <a:rPr lang="en-US" dirty="0" smtClean="0"/>
              <a:t>, Horton Foote, David </a:t>
            </a:r>
            <a:r>
              <a:rPr lang="en-US" dirty="0" err="1" smtClean="0"/>
              <a:t>Rabe</a:t>
            </a:r>
            <a:r>
              <a:rPr lang="en-US" dirty="0" smtClean="0"/>
              <a:t>, Tracy Letts, Sam Shepherd, Neil Simon,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&#10;  YouTube&#10;    - Spring Awakening Tony Performance&#10; 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3217" y="520963"/>
            <a:ext cx="7836164" cy="5877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1700’s t0 1800’s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8" y="1562891"/>
            <a:ext cx="8802091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Theatre in America was mostly imported from Britain in the 1700’s through the early 1800’s.  </a:t>
            </a:r>
          </a:p>
          <a:p>
            <a:r>
              <a:rPr lang="en-US" sz="2800" dirty="0" smtClean="0"/>
              <a:t>Shakespeare and Restoration writers Sheridan and Goldsmith were most popular</a:t>
            </a:r>
          </a:p>
          <a:p>
            <a:r>
              <a:rPr lang="en-US" sz="2800" dirty="0" smtClean="0"/>
              <a:t>Many theatres were closed in the Massachusetts area due to Puritan influence after the Revolution.</a:t>
            </a:r>
          </a:p>
          <a:p>
            <a:r>
              <a:rPr lang="en-US" sz="2800" dirty="0" smtClean="0"/>
              <a:t>In the mid- 1800’s melodrama and Minstrel shows were the most popular. “Uncle Tom’s Cabin” was a huge success in the north in the 1850’s.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1294" cy="4041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94" y="0"/>
            <a:ext cx="3454399" cy="526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801" y="0"/>
            <a:ext cx="3323199" cy="2658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693" y="2658559"/>
            <a:ext cx="3068307" cy="2941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914141"/>
            <a:ext cx="3461145" cy="3728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0833" y="5812002"/>
            <a:ext cx="398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Playwrights Today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877" y="2344337"/>
            <a:ext cx="156300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David Mamet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220" y="6273667"/>
            <a:ext cx="17746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Sam Shepherd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4357" y="325602"/>
            <a:ext cx="257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Christopher </a:t>
            </a:r>
            <a:r>
              <a:rPr lang="en-US" dirty="0" err="1" smtClean="0"/>
              <a:t>Durang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82280" y="0"/>
            <a:ext cx="237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Lanford</a:t>
            </a:r>
            <a:r>
              <a:rPr lang="en-US" dirty="0" smtClean="0"/>
              <a:t> Wilson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74514" y="2914141"/>
            <a:ext cx="17848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Horton Foote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&#10;  YouTube&#10;    - Christopher Durang's  Beyond Therapy Act 1 Scene 1&#10; .fl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6837" y="243679"/>
            <a:ext cx="8463820" cy="5660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5373" y="6268627"/>
            <a:ext cx="440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Beyond Therapy by Christopher </a:t>
            </a:r>
            <a:r>
              <a:rPr lang="en-US" dirty="0" err="1" smtClean="0">
                <a:solidFill>
                  <a:schemeClr val="bg1"/>
                </a:solidFill>
              </a:rPr>
              <a:t>Durang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7" y="203199"/>
            <a:ext cx="8667774" cy="6417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1860-1900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Drew, Edmund Kean and The Booth Family were large stars in American Theatre. </a:t>
            </a:r>
            <a:r>
              <a:rPr lang="en-US" dirty="0" err="1" smtClean="0"/>
              <a:t>Junius</a:t>
            </a:r>
            <a:r>
              <a:rPr lang="en-US" dirty="0" smtClean="0"/>
              <a:t> Brutus Booth, Edwin Booth and of course John Wilkes Booth best known for assassinating Abraham Lincoln.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Barrymores</a:t>
            </a:r>
            <a:r>
              <a:rPr lang="en-US" dirty="0" smtClean="0"/>
              <a:t> – John, Ethel, and Lionel and their offspring ruled the American Stage and then early film in the late 1800’s – 1930’s</a:t>
            </a:r>
          </a:p>
          <a:p>
            <a:r>
              <a:rPr lang="en-US" dirty="0" smtClean="0"/>
              <a:t>John Barrymore Jr. and his wife the daughter of John Drew is the father of Drew Barrymore.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20" y="767041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29" y="0"/>
            <a:ext cx="2946921" cy="4333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690" y="4207709"/>
            <a:ext cx="302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Edwin Booth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408" y="3200400"/>
            <a:ext cx="30480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8408" y="3738842"/>
            <a:ext cx="232178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John Wilkes Booth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20408" y="6349246"/>
            <a:ext cx="237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Junious</a:t>
            </a:r>
            <a:r>
              <a:rPr lang="en-US" dirty="0" smtClean="0"/>
              <a:t> Booth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75" y="358163"/>
            <a:ext cx="3553158" cy="5470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75" y="4906374"/>
            <a:ext cx="19049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John Barrymore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05" y="358163"/>
            <a:ext cx="3695813" cy="5068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0905" y="4721708"/>
            <a:ext cx="227938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Lionel Barrymore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8" y="538581"/>
            <a:ext cx="4186282" cy="552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02" y="901407"/>
            <a:ext cx="4387061" cy="5154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440" y="5187773"/>
            <a:ext cx="288179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Ethel Barrymore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6798" y="5155507"/>
            <a:ext cx="288179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Drew Barrymore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1800-1900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Theatre begins to adopt realism after Ibsen and Chekhov in Europe.</a:t>
            </a:r>
          </a:p>
          <a:p>
            <a:r>
              <a:rPr lang="en-US" dirty="0" smtClean="0"/>
              <a:t>David Belasco brought realism and Edison’s electricity to the theatre of New York and Broadway begins it’s reign. 1895</a:t>
            </a:r>
          </a:p>
          <a:p>
            <a:r>
              <a:rPr lang="en-US" dirty="0" smtClean="0"/>
              <a:t>Drama League of America began push to teach theatre at universities and broaden community theatre (1910)</a:t>
            </a:r>
          </a:p>
          <a:p>
            <a:r>
              <a:rPr lang="en-US" dirty="0" smtClean="0"/>
              <a:t>Theatre Guild was first union of theatre producers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Theatre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Musical theatre derived from Ragtime, Minstrel shows and opera begin to become popular in New York</a:t>
            </a:r>
          </a:p>
          <a:p>
            <a:r>
              <a:rPr lang="en-US" dirty="0" smtClean="0"/>
              <a:t>George M. Cohen and </a:t>
            </a:r>
            <a:r>
              <a:rPr lang="en-US" dirty="0" err="1" smtClean="0"/>
              <a:t>Zigfield</a:t>
            </a:r>
            <a:r>
              <a:rPr lang="en-US" dirty="0" smtClean="0"/>
              <a:t> Follies with Fanny Brice popularize shows with songs</a:t>
            </a:r>
          </a:p>
          <a:p>
            <a:r>
              <a:rPr lang="en-US" dirty="0" smtClean="0"/>
              <a:t>The greats of Broadway- Irving Berlin, Cole Porter, Rogers and Hart, Rogers and Hammerstein, Lerner and Lowe, Jerome Kern, George Gershwin, Stephen Sondheim, Stephen Schwartz, Andrew Lloyd Weber</a:t>
            </a:r>
          </a:p>
          <a:p>
            <a:r>
              <a:rPr lang="en-US" dirty="0" smtClean="0"/>
              <a:t>Musical theatre becomes the representative theatre of America.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5909</TotalTime>
  <Words>568</Words>
  <Application>Microsoft Macintosh PowerPoint</Application>
  <PresentationFormat>On-screen Show (4:3)</PresentationFormat>
  <Paragraphs>55</Paragraphs>
  <Slides>21</Slides>
  <Notes>0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Precedent</vt:lpstr>
      <vt:lpstr>Theatre in America</vt:lpstr>
      <vt:lpstr>1700’s t0 1800’s</vt:lpstr>
      <vt:lpstr>Slide 3</vt:lpstr>
      <vt:lpstr>1860-1900</vt:lpstr>
      <vt:lpstr>Slide 5</vt:lpstr>
      <vt:lpstr>Slide 6</vt:lpstr>
      <vt:lpstr>Slide 7</vt:lpstr>
      <vt:lpstr>1800-1900 CONT.</vt:lpstr>
      <vt:lpstr>Musical Theatre</vt:lpstr>
      <vt:lpstr>George M. Cohan</vt:lpstr>
      <vt:lpstr>Slide 11</vt:lpstr>
      <vt:lpstr>Rogers and Hammerstein</vt:lpstr>
      <vt:lpstr>Slide 13</vt:lpstr>
      <vt:lpstr>American Legitimate theatre</vt:lpstr>
      <vt:lpstr>Slide 15</vt:lpstr>
      <vt:lpstr>Slide 16</vt:lpstr>
      <vt:lpstr>Slide 17</vt:lpstr>
      <vt:lpstr>American theatre today</vt:lpstr>
      <vt:lpstr>Slide 19</vt:lpstr>
      <vt:lpstr>Slide 20</vt:lpstr>
      <vt:lpstr>Slide 21</vt:lpstr>
    </vt:vector>
  </TitlesOfParts>
  <Company>William S. Hart UHSD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Theatre in America</dc:title>
  <dc:creator>Hart High</dc:creator>
  <cp:lastModifiedBy>Hart High</cp:lastModifiedBy>
  <cp:revision>10</cp:revision>
  <dcterms:created xsi:type="dcterms:W3CDTF">2010-03-30T05:30:20Z</dcterms:created>
  <dcterms:modified xsi:type="dcterms:W3CDTF">2010-03-30T05:36:16Z</dcterms:modified>
</cp:coreProperties>
</file>